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00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67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41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4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90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2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91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9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46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7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6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A1C93-165A-40CD-9AE1-EE017122EFB7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12483-C451-4FE5-96AE-EA5DA88D1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61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05" y="497701"/>
            <a:ext cx="2177820" cy="53235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06" y="497700"/>
            <a:ext cx="2177820" cy="532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9824" y="594214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28" y="497700"/>
            <a:ext cx="2177820" cy="5323561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4250406" y="2725077"/>
            <a:ext cx="0" cy="1746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845300" y="5177619"/>
            <a:ext cx="278083" cy="2780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66784" y="2968752"/>
            <a:ext cx="762464" cy="1389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83425" y="594214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무한 스크롤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93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77" y="532437"/>
            <a:ext cx="2177820" cy="53235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23" y="532437"/>
            <a:ext cx="2177820" cy="532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3944" y="613809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피드</a:t>
            </a:r>
            <a:r>
              <a:rPr lang="ko-KR" altLang="en-US" b="1" dirty="0" smtClean="0"/>
              <a:t> 페이지</a:t>
            </a:r>
            <a:endParaRPr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006633" y="979403"/>
            <a:ext cx="1088910" cy="3169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2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48" y="497701"/>
            <a:ext cx="2177820" cy="53235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68" y="497701"/>
            <a:ext cx="2177820" cy="5323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6167" y="595230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상세 페이지</a:t>
            </a:r>
            <a:endParaRPr lang="ko-KR" altLang="en-US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606800" y="3667760"/>
            <a:ext cx="2367280" cy="3759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534660" y="5177619"/>
            <a:ext cx="278083" cy="2780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308668" y="2438400"/>
            <a:ext cx="2177820" cy="29159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74701" y="5950850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추천 상품 및 리뷰</a:t>
            </a:r>
            <a:endParaRPr lang="ko-KR" altLang="en-US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308668" y="5519860"/>
            <a:ext cx="2177820" cy="3014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372" y="619760"/>
            <a:ext cx="2177820" cy="53235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68" y="619760"/>
            <a:ext cx="2177820" cy="53235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20" y="619760"/>
            <a:ext cx="2177820" cy="5323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0455" y="610470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옵션 선택</a:t>
            </a:r>
            <a:endParaRPr lang="ko-KR" altLang="en-US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946282" y="5641919"/>
            <a:ext cx="1088910" cy="3014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2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08" y="528320"/>
            <a:ext cx="2177820" cy="53235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80" y="528320"/>
            <a:ext cx="2177820" cy="5323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6220" y="60339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장바구니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07492" y="60339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드레스룸</a:t>
            </a:r>
            <a:endParaRPr lang="ko-KR" altLang="en-US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301308" y="3148476"/>
            <a:ext cx="2177820" cy="10171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622108" y="5550479"/>
            <a:ext cx="412172" cy="3014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672580" y="5550479"/>
            <a:ext cx="412172" cy="3014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32" y="474563"/>
            <a:ext cx="2177820" cy="53235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52" y="474563"/>
            <a:ext cx="2177820" cy="5323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1338" y="610336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카테고리 페이지</a:t>
            </a:r>
            <a:endParaRPr lang="ko-KR" altLang="en-US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402184" y="5116009"/>
            <a:ext cx="459178" cy="4349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77158" y="610336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숏팬츠</a:t>
            </a:r>
            <a:r>
              <a:rPr lang="ko-KR" altLang="en-US" b="1" dirty="0" smtClean="0"/>
              <a:t> 탭 결과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240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49" y="544006"/>
            <a:ext cx="2177821" cy="5323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730" y="544008"/>
            <a:ext cx="2177820" cy="53235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87" y="544009"/>
            <a:ext cx="2177820" cy="53235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68" y="544008"/>
            <a:ext cx="2177820" cy="532356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540087" y="1049822"/>
            <a:ext cx="2177820" cy="2332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18706" y="61062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검색 페이지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7278" y="1283054"/>
            <a:ext cx="1061025" cy="1905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005758" y="3751933"/>
            <a:ext cx="428565" cy="1905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60996" y="4409723"/>
            <a:ext cx="330428" cy="1905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451925" y="4643367"/>
            <a:ext cx="1759638" cy="2287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52398" y="6106258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검색어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팬츠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입력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36869" y="61062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필터 설정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806056" y="610625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검색 결과 화면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962755" y="4336792"/>
            <a:ext cx="798795" cy="1230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35" y="613459"/>
            <a:ext cx="2177820" cy="53235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51" y="613459"/>
            <a:ext cx="2177820" cy="5323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6451" y="6149664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옵션 선택 후 입어보기 버튼 클릭</a:t>
            </a:r>
            <a:endParaRPr lang="ko-KR" altLang="en-US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47335" y="5569342"/>
            <a:ext cx="2177820" cy="3676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649351" y="5569342"/>
            <a:ext cx="1105687" cy="3676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44" y="509287"/>
            <a:ext cx="2177820" cy="53235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275" y="509287"/>
            <a:ext cx="2177820" cy="53235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06" y="509287"/>
            <a:ext cx="2177820" cy="53235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37" y="509287"/>
            <a:ext cx="2177820" cy="532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38199" y="6161239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AI </a:t>
            </a:r>
            <a:r>
              <a:rPr lang="ko-KR" altLang="en-US" b="1" dirty="0" smtClean="0"/>
              <a:t>가상 피팅 결과물</a:t>
            </a:r>
            <a:endParaRPr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31993" y="3590071"/>
            <a:ext cx="897344" cy="4842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662853" y="3590071"/>
            <a:ext cx="531987" cy="4842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28790" y="5467099"/>
            <a:ext cx="468529" cy="3657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361500" y="1273215"/>
            <a:ext cx="914400" cy="152310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748654" y="1273215"/>
            <a:ext cx="914400" cy="152310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29" y="590309"/>
            <a:ext cx="2177820" cy="53235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17" y="590309"/>
            <a:ext cx="2177820" cy="53235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05" y="590309"/>
            <a:ext cx="2177820" cy="5323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6927" y="6161239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마이페이지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구매 목록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603952" y="616123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리뷰 작성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65124" y="616123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좋아요 목록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33329" y="2895590"/>
            <a:ext cx="722387" cy="2874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078010" y="779352"/>
            <a:ext cx="419966" cy="3086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1424" y="5597703"/>
            <a:ext cx="419966" cy="3086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0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52</Words>
  <Application>Microsoft Office PowerPoint</Application>
  <PresentationFormat>와이드스크린</PresentationFormat>
  <Paragraphs>19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8</cp:revision>
  <dcterms:created xsi:type="dcterms:W3CDTF">2024-04-04T01:40:15Z</dcterms:created>
  <dcterms:modified xsi:type="dcterms:W3CDTF">2024-04-04T02:11:28Z</dcterms:modified>
</cp:coreProperties>
</file>